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74419" autoAdjust="0"/>
  </p:normalViewPr>
  <p:slideViewPr>
    <p:cSldViewPr snapToGrid="0">
      <p:cViewPr varScale="1">
        <p:scale>
          <a:sx n="49" d="100"/>
          <a:sy n="49" d="100"/>
        </p:scale>
        <p:origin x="11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627FB-B4CC-49CC-9FF1-D47BBF53B5A0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E01CC-A37B-4CD1-A23E-F8BA00FF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0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noProof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E01CC-A37B-4CD1-A23E-F8BA00FF34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54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E01CC-A37B-4CD1-A23E-F8BA00FF34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64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E01CC-A37B-4CD1-A23E-F8BA00FF34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627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E01CC-A37B-4CD1-A23E-F8BA00FF34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94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0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3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8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0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9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6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53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3" name="Picture 3" descr="Stethoscope">
            <a:extLst>
              <a:ext uri="{FF2B5EF4-FFF2-40B4-BE49-F238E27FC236}">
                <a16:creationId xmlns:a16="http://schemas.microsoft.com/office/drawing/2014/main" id="{63B52824-62F0-63A5-DB43-EFE10AEA1B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97" r="36069" b="-1"/>
          <a:stretch/>
        </p:blipFill>
        <p:spPr>
          <a:xfrm>
            <a:off x="20" y="10"/>
            <a:ext cx="6095980" cy="6857990"/>
          </a:xfrm>
          <a:custGeom>
            <a:avLst/>
            <a:gdLst/>
            <a:ahLst/>
            <a:cxnLst/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880E8D-8230-4F57-A932-7D383CC67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s-CR" sz="4400" dirty="0"/>
              <a:t>Practica de Salud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5FC6E5-A773-4F39-AED2-0959DFF7B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Ansley Blomberg</a:t>
            </a:r>
          </a:p>
        </p:txBody>
      </p:sp>
    </p:spTree>
    <p:extLst>
      <p:ext uri="{BB962C8B-B14F-4D97-AF65-F5344CB8AC3E}">
        <p14:creationId xmlns:p14="http://schemas.microsoft.com/office/powerpoint/2010/main" val="404741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2639DA58-28B8-46AC-AC17-6E91724A6C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2" t="-1941" r="38531" b="1940"/>
          <a:stretch/>
        </p:blipFill>
        <p:spPr bwMode="auto">
          <a:xfrm>
            <a:off x="-2" y="67754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1A795-1C99-4BD9-B727-2BB4F81A1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es-CR" sz="2400"/>
              <a:t>El lugar: La Residencia de Mayores Benquerencia de Toledo</a:t>
            </a:r>
          </a:p>
          <a:p>
            <a:r>
              <a:rPr lang="es-CR" sz="2400"/>
              <a:t>Tiene una enfermería, terapia física y terapia ocupacional. </a:t>
            </a:r>
          </a:p>
          <a:p>
            <a:r>
              <a:rPr lang="es-CR" sz="2400"/>
              <a:t>Los pacientes o residentes son personas mayores que necesitan que alguien les ayude a cuidarlas.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166CE6-8A75-4441-8244-DFEFE96D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>
            <a:normAutofit/>
          </a:bodyPr>
          <a:lstStyle/>
          <a:p>
            <a:r>
              <a:rPr lang="es-CR" sz="3200"/>
              <a:t>Introducción</a:t>
            </a:r>
          </a:p>
        </p:txBody>
      </p:sp>
    </p:spTree>
    <p:extLst>
      <p:ext uri="{BB962C8B-B14F-4D97-AF65-F5344CB8AC3E}">
        <p14:creationId xmlns:p14="http://schemas.microsoft.com/office/powerpoint/2010/main" val="185045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F91AD9A8-E3C6-48C1-B307-F840A2151B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3" r="29764" b="-2"/>
          <a:stretch/>
        </p:blipFill>
        <p:spPr bwMode="auto">
          <a:xfrm>
            <a:off x="6613174" y="10"/>
            <a:ext cx="5578824" cy="6028246"/>
          </a:xfrm>
          <a:custGeom>
            <a:avLst/>
            <a:gdLst/>
            <a:ahLst/>
            <a:cxnLst/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CB3C7-5B23-4D31-8105-EA568FDBE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es-CR" sz="2400"/>
              <a:t>Comunicación oral</a:t>
            </a:r>
          </a:p>
          <a:p>
            <a:r>
              <a:rPr lang="es-CR" sz="2400"/>
              <a:t>Habilidades de comportamiento humano</a:t>
            </a:r>
          </a:p>
          <a:p>
            <a:r>
              <a:rPr lang="es-CR" sz="2400"/>
              <a:t>Competencia cultural </a:t>
            </a:r>
          </a:p>
          <a:p>
            <a:pPr marL="0" indent="0">
              <a:buNone/>
            </a:pPr>
            <a:endParaRPr lang="es-CR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7280CE-A767-49B6-A119-5FB53BFC0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es-CR" sz="3200"/>
              <a:t>Los Competencias Básicas Para Ingresar a Estudiantes de Medicina</a:t>
            </a:r>
          </a:p>
        </p:txBody>
      </p:sp>
    </p:spTree>
    <p:extLst>
      <p:ext uri="{BB962C8B-B14F-4D97-AF65-F5344CB8AC3E}">
        <p14:creationId xmlns:p14="http://schemas.microsoft.com/office/powerpoint/2010/main" val="1188251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e result for : La Residencia de Mayores Benquerencia de Toledo">
            <a:extLst>
              <a:ext uri="{FF2B5EF4-FFF2-40B4-BE49-F238E27FC236}">
                <a16:creationId xmlns:a16="http://schemas.microsoft.com/office/drawing/2014/main" id="{3A3C5F4B-7859-4DBA-B2F7-C9715FE210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4" r="25830" b="1"/>
          <a:stretch/>
        </p:blipFill>
        <p:spPr bwMode="auto"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4FB24-6DC4-4027-A7C9-6FBA4CF65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86000"/>
            <a:ext cx="5334000" cy="381000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CR" sz="2400"/>
              <a:t>Observamos a las enfermeras en la enfermería. </a:t>
            </a:r>
          </a:p>
          <a:p>
            <a:pPr marL="514350" indent="-514350">
              <a:buAutoNum type="arabicPeriod"/>
            </a:pPr>
            <a:r>
              <a:rPr lang="es-CR" sz="2400"/>
              <a:t>Ayudamos a los residentes a desayunar. </a:t>
            </a:r>
          </a:p>
          <a:p>
            <a:pPr marL="514350" indent="-514350">
              <a:buAutoNum type="arabicPeriod"/>
            </a:pPr>
            <a:r>
              <a:rPr lang="es-CR" sz="2400"/>
              <a:t>Observamos y ayudamos con terapia  física y ocupacional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A9C169-1C3F-4A4D-A932-48DB90132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>
            <a:normAutofit/>
          </a:bodyPr>
          <a:lstStyle/>
          <a:p>
            <a:r>
              <a:rPr lang="es-CR" sz="3200"/>
              <a:t>Mi Dia en Este Centro De Prácticas</a:t>
            </a:r>
          </a:p>
        </p:txBody>
      </p:sp>
    </p:spTree>
    <p:extLst>
      <p:ext uri="{BB962C8B-B14F-4D97-AF65-F5344CB8AC3E}">
        <p14:creationId xmlns:p14="http://schemas.microsoft.com/office/powerpoint/2010/main" val="186709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See the source image">
            <a:extLst>
              <a:ext uri="{FF2B5EF4-FFF2-40B4-BE49-F238E27FC236}">
                <a16:creationId xmlns:a16="http://schemas.microsoft.com/office/drawing/2014/main" id="{73A21887-6E8E-4E8C-8C74-908EB309D6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6" r="21888" b="-1"/>
          <a:stretch/>
        </p:blipFill>
        <p:spPr bwMode="auto">
          <a:xfrm>
            <a:off x="6613174" y="10"/>
            <a:ext cx="5578824" cy="6028246"/>
          </a:xfrm>
          <a:custGeom>
            <a:avLst/>
            <a:gdLst/>
            <a:ahLst/>
            <a:cxnLst/>
            <a:rect l="l" t="t" r="r" b="b"/>
            <a:pathLst>
              <a:path w="5578824" h="6028256">
                <a:moveTo>
                  <a:pt x="1681218" y="0"/>
                </a:moveTo>
                <a:lnTo>
                  <a:pt x="5578824" y="0"/>
                </a:lnTo>
                <a:lnTo>
                  <a:pt x="5578824" y="5760161"/>
                </a:lnTo>
                <a:lnTo>
                  <a:pt x="5441231" y="5804042"/>
                </a:lnTo>
                <a:cubicBezTo>
                  <a:pt x="5079089" y="5907589"/>
                  <a:pt x="4674877" y="5944442"/>
                  <a:pt x="4253224" y="5980388"/>
                </a:cubicBezTo>
                <a:cubicBezTo>
                  <a:pt x="2813852" y="6102970"/>
                  <a:pt x="1551586" y="6071494"/>
                  <a:pt x="837278" y="4877588"/>
                </a:cubicBezTo>
                <a:cubicBezTo>
                  <a:pt x="529862" y="4363935"/>
                  <a:pt x="255162" y="3847185"/>
                  <a:pt x="109626" y="3329255"/>
                </a:cubicBezTo>
                <a:cubicBezTo>
                  <a:pt x="-35907" y="2811325"/>
                  <a:pt x="-52277" y="2292214"/>
                  <a:pt x="156962" y="1773839"/>
                </a:cubicBezTo>
                <a:cubicBezTo>
                  <a:pt x="296494" y="1428108"/>
                  <a:pt x="536161" y="1082881"/>
                  <a:pt x="904890" y="738354"/>
                </a:cubicBezTo>
                <a:cubicBezTo>
                  <a:pt x="1036690" y="615181"/>
                  <a:pt x="1169968" y="488910"/>
                  <a:pt x="1304592" y="36054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5" name="Freeform: Shape 4104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06015-E6E4-44F4-A098-4E1FDED63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5334000" cy="3810001"/>
          </a:xfrm>
        </p:spPr>
        <p:txBody>
          <a:bodyPr>
            <a:normAutofit/>
          </a:bodyPr>
          <a:lstStyle/>
          <a:p>
            <a:r>
              <a:rPr lang="es-CR" sz="2400"/>
              <a:t>La proporción enfermera / paciente</a:t>
            </a:r>
          </a:p>
          <a:p>
            <a:r>
              <a:rPr lang="es-CR" sz="2400"/>
              <a:t>Los medicamentos </a:t>
            </a:r>
          </a:p>
          <a:p>
            <a:r>
              <a:rPr lang="es-CR" sz="2400"/>
              <a:t>El horario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BFA698-BA06-476C-BE6E-35BE4154C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es-CR" sz="3200"/>
              <a:t>Conciencia intercultural</a:t>
            </a:r>
          </a:p>
        </p:txBody>
      </p:sp>
    </p:spTree>
    <p:extLst>
      <p:ext uri="{BB962C8B-B14F-4D97-AF65-F5344CB8AC3E}">
        <p14:creationId xmlns:p14="http://schemas.microsoft.com/office/powerpoint/2010/main" val="67987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7303-E7B2-4CCB-9920-BB62B4F7F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Los Conclusiones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9CF64-D32D-4070-976F-0A5B9E939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A través de esta practica y este clase, </a:t>
            </a:r>
            <a:r>
              <a:rPr lang="es-ES" dirty="0"/>
              <a:t>aprendí mucho sobre el sistema sanitario español.</a:t>
            </a:r>
          </a:p>
          <a:p>
            <a:r>
              <a:rPr lang="es-ES" dirty="0"/>
              <a:t>Comparar dos hospitales similares de diferentes culturas me enseñó mucho con respecto a la atención al paciente y la estructura del hospital.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38791908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RightStep">
      <a:dk1>
        <a:srgbClr val="000000"/>
      </a:dk1>
      <a:lt1>
        <a:srgbClr val="FFFFFF"/>
      </a:lt1>
      <a:dk2>
        <a:srgbClr val="243541"/>
      </a:dk2>
      <a:lt2>
        <a:srgbClr val="E8E2E4"/>
      </a:lt2>
      <a:accent1>
        <a:srgbClr val="33B681"/>
      </a:accent1>
      <a:accent2>
        <a:srgbClr val="36B0B1"/>
      </a:accent2>
      <a:accent3>
        <a:srgbClr val="4CA7EB"/>
      </a:accent3>
      <a:accent4>
        <a:srgbClr val="4E66EB"/>
      </a:accent4>
      <a:accent5>
        <a:srgbClr val="906EEE"/>
      </a:accent5>
      <a:accent6>
        <a:srgbClr val="B84EEB"/>
      </a:accent6>
      <a:hlink>
        <a:srgbClr val="AE6985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</TotalTime>
  <Words>147</Words>
  <Application>Microsoft Office PowerPoint</Application>
  <PresentationFormat>Widescreen</PresentationFormat>
  <Paragraphs>26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Avenir Next LT Pro Light</vt:lpstr>
      <vt:lpstr>Calibri</vt:lpstr>
      <vt:lpstr>Sitka Subheading</vt:lpstr>
      <vt:lpstr>PebbleVTI</vt:lpstr>
      <vt:lpstr>Practica de Salud</vt:lpstr>
      <vt:lpstr>Introducción</vt:lpstr>
      <vt:lpstr>Los Competencias Básicas Para Ingresar a Estudiantes de Medicina</vt:lpstr>
      <vt:lpstr>Mi Dia en Este Centro De Prácticas</vt:lpstr>
      <vt:lpstr>Conciencia intercultural</vt:lpstr>
      <vt:lpstr>Los 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 de Salud</dc:title>
  <dc:creator>Ansley Grace Blomberg</dc:creator>
  <cp:lastModifiedBy>Ansley Grace Blomberg</cp:lastModifiedBy>
  <cp:revision>13</cp:revision>
  <dcterms:created xsi:type="dcterms:W3CDTF">2022-12-10T16:18:12Z</dcterms:created>
  <dcterms:modified xsi:type="dcterms:W3CDTF">2022-12-12T07:25:24Z</dcterms:modified>
</cp:coreProperties>
</file>